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0160000" cy="8394700"/>
  <p:notesSz cx="6858000" cy="9144000"/>
  <p:embeddedFontLst>
    <p:embeddedFont>
      <p:font typeface="Calibri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07800"/>
            <a:ext cx="8636000" cy="17994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56997"/>
            <a:ext cx="7112000" cy="2145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1DF0-9763-403C-85A7-817F1F32253B}" type="datetimeFigureOut">
              <a:rPr lang="en-GB" smtClean="0"/>
              <a:t>30/08/2012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6142-6299-4CF7-B0F3-7206DCCAD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70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1DF0-9763-403C-85A7-817F1F32253B}" type="datetimeFigureOut">
              <a:rPr lang="en-GB" smtClean="0"/>
              <a:t>30/08/2012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6142-6299-4CF7-B0F3-7206DCCAD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7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36179"/>
            <a:ext cx="2286000" cy="71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36179"/>
            <a:ext cx="6688667" cy="71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1DF0-9763-403C-85A7-817F1F32253B}" type="datetimeFigureOut">
              <a:rPr lang="en-GB" smtClean="0"/>
              <a:t>30/08/2012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6142-6299-4CF7-B0F3-7206DCCAD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1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1DF0-9763-403C-85A7-817F1F32253B}" type="datetimeFigureOut">
              <a:rPr lang="en-GB" smtClean="0"/>
              <a:t>30/08/2012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6142-6299-4CF7-B0F3-7206DCCAD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51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394374"/>
            <a:ext cx="8636000" cy="166728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558033"/>
            <a:ext cx="8636000" cy="18363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1DF0-9763-403C-85A7-817F1F32253B}" type="datetimeFigureOut">
              <a:rPr lang="en-GB" smtClean="0"/>
              <a:t>30/08/2012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6142-6299-4CF7-B0F3-7206DCCAD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13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958765"/>
            <a:ext cx="4487333" cy="5540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958765"/>
            <a:ext cx="4487333" cy="5540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1DF0-9763-403C-85A7-817F1F32253B}" type="datetimeFigureOut">
              <a:rPr lang="en-GB" smtClean="0"/>
              <a:t>30/08/2012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6142-6299-4CF7-B0F3-7206DCCAD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90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79092"/>
            <a:ext cx="4489098" cy="7831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662208"/>
            <a:ext cx="4489098" cy="48366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879092"/>
            <a:ext cx="4490861" cy="7831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662208"/>
            <a:ext cx="4490861" cy="48366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1DF0-9763-403C-85A7-817F1F32253B}" type="datetimeFigureOut">
              <a:rPr lang="en-GB" smtClean="0"/>
              <a:t>30/08/2012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6142-6299-4CF7-B0F3-7206DCCAD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78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1DF0-9763-403C-85A7-817F1F32253B}" type="datetimeFigureOut">
              <a:rPr lang="en-GB" smtClean="0"/>
              <a:t>30/08/2012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6142-6299-4CF7-B0F3-7206DCCAD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27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1DF0-9763-403C-85A7-817F1F32253B}" type="datetimeFigureOut">
              <a:rPr lang="en-GB" smtClean="0"/>
              <a:t>30/08/2012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6142-6299-4CF7-B0F3-7206DCCAD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37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34234"/>
            <a:ext cx="3342570" cy="14224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34235"/>
            <a:ext cx="5679722" cy="7164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756670"/>
            <a:ext cx="3342570" cy="57422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1DF0-9763-403C-85A7-817F1F32253B}" type="datetimeFigureOut">
              <a:rPr lang="en-GB" smtClean="0"/>
              <a:t>30/08/2012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6142-6299-4CF7-B0F3-7206DCCAD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30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876290"/>
            <a:ext cx="6096000" cy="6937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50082"/>
            <a:ext cx="6096000" cy="50368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570019"/>
            <a:ext cx="6096000" cy="9852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1DF0-9763-403C-85A7-817F1F32253B}" type="datetimeFigureOut">
              <a:rPr lang="en-GB" smtClean="0"/>
              <a:t>30/08/2012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6142-6299-4CF7-B0F3-7206DCCAD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7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36177"/>
            <a:ext cx="9144000" cy="139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58765"/>
            <a:ext cx="9144000" cy="5540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780645"/>
            <a:ext cx="2370667" cy="446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D1DF0-9763-403C-85A7-817F1F32253B}" type="datetimeFigureOut">
              <a:rPr lang="en-GB" smtClean="0"/>
              <a:t>30/08/2012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780645"/>
            <a:ext cx="3217333" cy="446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780645"/>
            <a:ext cx="2370667" cy="446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6142-6299-4CF7-B0F3-7206DCCAD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74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823333" cy="20532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58588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743704" cy="14956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219054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602099" cy="13451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643874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619752" cy="19735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264527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664075" cy="17523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00957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3531235" cy="178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201992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3929507" cy="17788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878414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717161" cy="13806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41043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690618" cy="23098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793106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646295" cy="1407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041771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5796915" cy="40976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51806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442841" cy="18850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954529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5416296" cy="27346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301495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5602097" cy="47791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403546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628642" cy="37701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631937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726051" cy="42658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696977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734814" cy="18939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03951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575556" cy="25045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680243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734814" cy="48853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682484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858766" cy="48322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50209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5557901" cy="27877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512628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699381" cy="20886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19634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655185" cy="22922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629334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363085" cy="9292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29664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3398520" cy="14249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141910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2610739" cy="8141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823590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664075" cy="18850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193612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796790" cy="16638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623063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5522468" cy="36639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262318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770247" cy="40887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447150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575556" cy="40267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00593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1743456" cy="17788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18947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442841" cy="6637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52670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5460619" cy="1531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53819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5053457" cy="10885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460056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3947160" cy="14602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985319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664075" cy="13806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818829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Attleborough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Treby</dc:creator>
  <cp:lastModifiedBy>Jon Treby</cp:lastModifiedBy>
  <cp:revision>1</cp:revision>
  <dcterms:created xsi:type="dcterms:W3CDTF">2012-08-30T13:51:29Z</dcterms:created>
  <dcterms:modified xsi:type="dcterms:W3CDTF">2012-08-30T13:51:32Z</dcterms:modified>
</cp:coreProperties>
</file>